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C0D8"/>
    <a:srgbClr val="CCCCFF"/>
    <a:srgbClr val="522D80"/>
    <a:srgbClr val="F56600"/>
    <a:srgbClr val="000000"/>
    <a:srgbClr val="888B8D"/>
    <a:srgbClr val="2E1A4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95"/>
    <p:restoredTop sz="94694"/>
  </p:normalViewPr>
  <p:slideViewPr>
    <p:cSldViewPr snapToGrid="0" snapToObjects="1">
      <p:cViewPr varScale="1">
        <p:scale>
          <a:sx n="69" d="100"/>
          <a:sy n="69" d="100"/>
        </p:scale>
        <p:origin x="81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F14CA0-C94D-7E49-878A-A2B55FAF7D4E}"/>
              </a:ext>
            </a:extLst>
          </p:cNvPr>
          <p:cNvSpPr/>
          <p:nvPr userDrawn="1"/>
        </p:nvSpPr>
        <p:spPr>
          <a:xfrm>
            <a:off x="-69574" y="-79512"/>
            <a:ext cx="12344400" cy="6221726"/>
          </a:xfrm>
          <a:prstGeom prst="rect">
            <a:avLst/>
          </a:prstGeom>
          <a:solidFill>
            <a:srgbClr val="2E1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7E53CE-B3CF-3D4A-9E72-1281DD34043E}"/>
              </a:ext>
            </a:extLst>
          </p:cNvPr>
          <p:cNvGrpSpPr/>
          <p:nvPr userDrawn="1"/>
        </p:nvGrpSpPr>
        <p:grpSpPr>
          <a:xfrm>
            <a:off x="-198781" y="6152153"/>
            <a:ext cx="10290801" cy="517707"/>
            <a:chOff x="-3170582" y="6196497"/>
            <a:chExt cx="10290801" cy="517707"/>
          </a:xfrm>
          <a:solidFill>
            <a:srgbClr val="522D80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F97E264-DA20-6945-8875-DFC61E7B68B4}"/>
                </a:ext>
              </a:extLst>
            </p:cNvPr>
            <p:cNvSpPr/>
            <p:nvPr userDrawn="1"/>
          </p:nvSpPr>
          <p:spPr>
            <a:xfrm>
              <a:off x="-3170582" y="6331477"/>
              <a:ext cx="10068924" cy="2489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rgbClr val="522D80"/>
                </a:solidFill>
              </a:endParaRPr>
            </a:p>
          </p:txBody>
        </p:sp>
        <p:sp>
          <p:nvSpPr>
            <p:cNvPr id="12" name="Triangle 11">
              <a:extLst>
                <a:ext uri="{FF2B5EF4-FFF2-40B4-BE49-F238E27FC236}">
                  <a16:creationId xmlns:a16="http://schemas.microsoft.com/office/drawing/2014/main" id="{36946892-5919-B341-9F70-058C07C39BF9}"/>
                </a:ext>
              </a:extLst>
            </p:cNvPr>
            <p:cNvSpPr/>
            <p:nvPr userDrawn="1"/>
          </p:nvSpPr>
          <p:spPr>
            <a:xfrm rot="5400000">
              <a:off x="6723465" y="6317450"/>
              <a:ext cx="517707" cy="2758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rgbClr val="522D80"/>
                </a:solidFill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9213CD4-0C33-3544-805A-9A1E633FF9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49" y="3334731"/>
            <a:ext cx="10860985" cy="1173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2000" b="0" i="0" spc="30" baseline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</a:lstStyle>
          <a:p>
            <a:pPr lvl="0"/>
            <a:r>
              <a:rPr lang="en-US" dirty="0"/>
              <a:t>Presentation </a:t>
            </a:r>
            <a:r>
              <a:rPr lang="en-US" dirty="0" err="1"/>
              <a:t>subheader</a:t>
            </a:r>
            <a:r>
              <a:rPr lang="en-US" dirty="0"/>
              <a:t> </a:t>
            </a:r>
          </a:p>
        </p:txBody>
      </p:sp>
      <p:sp>
        <p:nvSpPr>
          <p:cNvPr id="14" name="Title Placeholder 8">
            <a:extLst>
              <a:ext uri="{FF2B5EF4-FFF2-40B4-BE49-F238E27FC236}">
                <a16:creationId xmlns:a16="http://schemas.microsoft.com/office/drawing/2014/main" id="{F6430022-77AB-6240-97FE-46239FD589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4596" y="1532550"/>
            <a:ext cx="10845039" cy="1700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 b="1" i="0" spc="70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Presentation Title </a:t>
            </a:r>
          </a:p>
        </p:txBody>
      </p:sp>
    </p:spTree>
    <p:extLst>
      <p:ext uri="{BB962C8B-B14F-4D97-AF65-F5344CB8AC3E}">
        <p14:creationId xmlns:p14="http://schemas.microsoft.com/office/powerpoint/2010/main" val="4032758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47BD6F9-9DBF-3A4E-9FFE-0BD8A2FA94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706580"/>
            <a:ext cx="10940498" cy="7318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1" i="0" spc="53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Title Only Slide</a:t>
            </a:r>
          </a:p>
        </p:txBody>
      </p:sp>
    </p:spTree>
    <p:extLst>
      <p:ext uri="{BB962C8B-B14F-4D97-AF65-F5344CB8AC3E}">
        <p14:creationId xmlns:p14="http://schemas.microsoft.com/office/powerpoint/2010/main" val="2753429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936843A-9716-5E45-A815-06E04A322E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5799" y="1703503"/>
            <a:ext cx="10734261" cy="10858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1" i="0" spc="45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47333C1-F5E7-1746-9210-FEB6265F78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5800" y="2916365"/>
            <a:ext cx="10734260" cy="16716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err="1"/>
              <a:t>Subheader</a:t>
            </a:r>
            <a:r>
              <a:rPr lang="en-US" dirty="0"/>
              <a:t> Information Here </a:t>
            </a:r>
          </a:p>
        </p:txBody>
      </p:sp>
    </p:spTree>
    <p:extLst>
      <p:ext uri="{BB962C8B-B14F-4D97-AF65-F5344CB8AC3E}">
        <p14:creationId xmlns:p14="http://schemas.microsoft.com/office/powerpoint/2010/main" val="2716692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hot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92FBFE9-8467-D440-ACBE-C771066763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1" y="6259368"/>
            <a:ext cx="89725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 i="0" spc="40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Photo Caption</a:t>
            </a:r>
          </a:p>
        </p:txBody>
      </p:sp>
    </p:spTree>
    <p:extLst>
      <p:ext uri="{BB962C8B-B14F-4D97-AF65-F5344CB8AC3E}">
        <p14:creationId xmlns:p14="http://schemas.microsoft.com/office/powerpoint/2010/main" val="226960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417D265-1004-D942-A64D-FD6B07148D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1" y="6259368"/>
            <a:ext cx="796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</a:lstStyle>
          <a:p>
            <a:fld id="{22B7DDAD-3236-744E-B778-76DB039DC78D}" type="datetimeFigureOut">
              <a:rPr lang="en-US" smtClean="0"/>
              <a:pPr/>
              <a:t>3/19/2021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46D092F-DFF3-3F4B-A890-8CC288A12A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9824" y="6259368"/>
            <a:ext cx="8339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9575AA4-7F13-F343-8A76-6E5DC54380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706580"/>
            <a:ext cx="10940498" cy="7318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000" b="1" i="0" spc="53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7E64BF7-C491-964B-B304-CC34D8DF82A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9841" y="1630018"/>
            <a:ext cx="10939307" cy="3940465"/>
          </a:xfrm>
          <a:prstGeom prst="rect">
            <a:avLst/>
          </a:prstGeom>
        </p:spPr>
        <p:txBody>
          <a:bodyPr/>
          <a:lstStyle>
            <a:lvl1pPr>
              <a:defRPr sz="2200" b="0" i="0">
                <a:solidFill>
                  <a:srgbClr val="522D80"/>
                </a:solidFill>
                <a:latin typeface="Trade Gothic Next LT Pro" panose="020B0503040303020004" pitchFamily="34" charset="77"/>
              </a:defRPr>
            </a:lvl1pPr>
            <a:lvl2pPr>
              <a:defRPr sz="18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2pPr>
            <a:lvl3pPr>
              <a:defRPr sz="14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3pPr>
            <a:lvl4pPr>
              <a:defRPr sz="12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3785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49FF8-EEB3-0E48-89F4-212E816D881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570384"/>
            <a:ext cx="5391150" cy="412608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333333"/>
                </a:solidFill>
              </a:defRPr>
            </a:lvl1pPr>
          </a:lstStyle>
          <a:p>
            <a:pPr lvl="0"/>
            <a:r>
              <a:rPr lang="en-US" dirty="0"/>
              <a:t>Subhead or description here and descriptive paragraph.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F99233-03A6-6845-9AFB-35DA3198FB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9" y="1570384"/>
            <a:ext cx="5391149" cy="412608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333333"/>
                </a:solidFill>
              </a:defRPr>
            </a:lvl1pPr>
          </a:lstStyle>
          <a:p>
            <a:pPr lvl="0"/>
            <a:r>
              <a:rPr lang="en-US" dirty="0"/>
              <a:t>Subhead or description here and descriptive paragraph. 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46819DE-B84A-5340-BEC8-1201B5E316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1" y="6259368"/>
            <a:ext cx="796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</a:lstStyle>
          <a:p>
            <a:fld id="{22B7DDAD-3236-744E-B778-76DB039DC78D}" type="datetimeFigureOut">
              <a:rPr lang="en-US" smtClean="0"/>
              <a:pPr/>
              <a:t>3/19/2021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1C1B0A1-2EBD-D643-BAE3-0B0744EB67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9824" y="6259368"/>
            <a:ext cx="8339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CC7D683-60B5-124B-9F01-552BD194B2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706580"/>
            <a:ext cx="10940498" cy="7318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000" b="1" i="0" spc="53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56433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hoto-Fit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92FBFE9-8467-D440-ACBE-C771066763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1" y="6259368"/>
            <a:ext cx="89725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 i="0" spc="40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Photo Captions</a:t>
            </a:r>
          </a:p>
        </p:txBody>
      </p:sp>
    </p:spTree>
    <p:extLst>
      <p:ext uri="{BB962C8B-B14F-4D97-AF65-F5344CB8AC3E}">
        <p14:creationId xmlns:p14="http://schemas.microsoft.com/office/powerpoint/2010/main" val="1124794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426E4E8-0FF1-4A42-AEF7-C4801FB20F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1630018"/>
            <a:ext cx="5333179" cy="398559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rgbClr val="522D80"/>
                </a:solidFill>
                <a:latin typeface="Trade Gothic Next LT Pro" panose="020B0503040303020004" pitchFamily="34" charset="77"/>
              </a:defRPr>
            </a:lvl1pPr>
            <a:lvl2pPr>
              <a:defRPr sz="18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2pPr>
            <a:lvl3pPr>
              <a:defRPr sz="14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3pPr>
            <a:lvl4pPr>
              <a:defRPr sz="12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875E8E96-0881-1E4A-A829-0C4744F598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9704" y="1630018"/>
            <a:ext cx="5359444" cy="398559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rgbClr val="522D80"/>
                </a:solidFill>
                <a:latin typeface="Trade Gothic Next LT Pro" panose="020B0503040303020004" pitchFamily="34" charset="77"/>
              </a:defRPr>
            </a:lvl1pPr>
            <a:lvl2pPr>
              <a:defRPr sz="18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2pPr>
            <a:lvl3pPr>
              <a:defRPr sz="14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3pPr>
            <a:lvl4pPr>
              <a:defRPr sz="12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1DD2655-1489-2E4E-9D63-0E8D7B453D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706580"/>
            <a:ext cx="10940498" cy="7318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000" b="1" i="0" spc="53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E9A0F4D7-B89C-924A-93AC-A99A24B7D3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1" y="6259368"/>
            <a:ext cx="796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</a:lstStyle>
          <a:p>
            <a:fld id="{22B7DDAD-3236-744E-B778-76DB039DC78D}" type="datetimeFigureOut">
              <a:rPr lang="en-US" smtClean="0"/>
              <a:pPr/>
              <a:t>3/19/2021</a:t>
            </a:fld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641A89BE-966F-A140-9E8B-8F8BA817D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9824" y="6259368"/>
            <a:ext cx="8339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18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overl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DEE47591-B0BC-6F45-889A-65328D7EB5B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6416" y="957738"/>
            <a:ext cx="6207760" cy="107156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 spc="80" baseline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Photo Caption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0" i="1" dirty="0">
                <a:latin typeface="Trade Gothic Next LT Pro Light" panose="020B0403040303020004" pitchFamily="34" charset="77"/>
              </a:rPr>
              <a:t>Photo description if applicable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1180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5516BEF-1873-9D41-948C-FD5255066D3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49" y="1570383"/>
            <a:ext cx="6933685" cy="409061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522D8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333333"/>
                </a:solidFill>
              </a:defRPr>
            </a:lvl2pPr>
          </a:lstStyle>
          <a:p>
            <a:pPr lvl="0"/>
            <a:r>
              <a:rPr lang="en-US" dirty="0"/>
              <a:t>Subhead or description here and descriptive paragraph.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Bulleted Point 1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Bulleted Point 2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Bulleted Point 3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Bulleted Point 4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Bulleted Point 5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Bulleted Point 6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Bulleted Point 7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D3985BC-EBFF-2E45-84EF-1C23F4E6E2A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49" y="706580"/>
            <a:ext cx="6933685" cy="71374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000" b="1" i="0" spc="53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113775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FF77523-4EEB-DE4F-87FE-87B325CB8539}"/>
              </a:ext>
            </a:extLst>
          </p:cNvPr>
          <p:cNvSpPr/>
          <p:nvPr userDrawn="1"/>
        </p:nvSpPr>
        <p:spPr>
          <a:xfrm>
            <a:off x="-21266" y="5989974"/>
            <a:ext cx="12286153" cy="901812"/>
          </a:xfrm>
          <a:prstGeom prst="rect">
            <a:avLst/>
          </a:prstGeom>
          <a:solidFill>
            <a:srgbClr val="2E1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5B5C4C27-CA3D-1940-960E-D47232638E40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204485" y="5989973"/>
            <a:ext cx="1950073" cy="9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9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5" r:id="rId3"/>
    <p:sldLayoutId id="2147483650" r:id="rId4"/>
    <p:sldLayoutId id="2147483652" r:id="rId5"/>
    <p:sldLayoutId id="2147483659" r:id="rId6"/>
    <p:sldLayoutId id="2147483653" r:id="rId7"/>
    <p:sldLayoutId id="2147483658" r:id="rId8"/>
    <p:sldLayoutId id="2147483657" r:id="rId9"/>
    <p:sldLayoutId id="214748365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lemson.app.box.com/s/twwebrrcm5k1ud9fesppznkl2hksmyab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0443C-ACE3-5C42-81AD-6AFAF30354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240" y="2181534"/>
            <a:ext cx="10780776" cy="2387600"/>
          </a:xfrm>
          <a:prstGeom prst="rect">
            <a:avLst/>
          </a:prstGeom>
        </p:spPr>
        <p:txBody>
          <a:bodyPr/>
          <a:lstStyle/>
          <a:p>
            <a:r>
              <a:rPr lang="en-US" spc="80" dirty="0" smtClean="0"/>
              <a:t>DEVELOPMENT AND ALUMNI RELATIONS</a:t>
            </a:r>
            <a:br>
              <a:rPr lang="en-US" spc="80" dirty="0" smtClean="0"/>
            </a:br>
            <a:r>
              <a:rPr lang="en-US" spc="80" dirty="0" smtClean="0"/>
              <a:t/>
            </a:r>
            <a:br>
              <a:rPr lang="en-US" spc="80" dirty="0" smtClean="0"/>
            </a:br>
            <a:r>
              <a:rPr lang="en-US" dirty="0" smtClean="0"/>
              <a:t>Marketing Materials </a:t>
            </a:r>
            <a:r>
              <a:rPr lang="en-US" dirty="0" smtClean="0"/>
              <a:t>Proof </a:t>
            </a:r>
            <a:r>
              <a:rPr lang="en-US" dirty="0"/>
              <a:t>Process</a:t>
            </a:r>
            <a:endParaRPr lang="en-US" spc="80" dirty="0"/>
          </a:p>
        </p:txBody>
      </p:sp>
    </p:spTree>
    <p:extLst>
      <p:ext uri="{BB962C8B-B14F-4D97-AF65-F5344CB8AC3E}">
        <p14:creationId xmlns:p14="http://schemas.microsoft.com/office/powerpoint/2010/main" val="1430333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DAR Marketing </a:t>
            </a:r>
            <a:r>
              <a:rPr lang="en-US" dirty="0" smtClean="0"/>
              <a:t>Proof </a:t>
            </a:r>
            <a:r>
              <a:rPr lang="en-US" dirty="0"/>
              <a:t>Process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0"/>
          </p:nvPr>
        </p:nvSpPr>
        <p:spPr>
          <a:xfrm>
            <a:off x="629841" y="1463762"/>
            <a:ext cx="10939307" cy="4285873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sz="1800" dirty="0"/>
              <a:t>Receive proof email.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800" dirty="0"/>
              <a:t>Click on “View Details.”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800" dirty="0"/>
              <a:t>Click the document preview on the right side of the page.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800" dirty="0"/>
              <a:t>Make comments in proof as needed.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800" dirty="0"/>
              <a:t>Click on the name of the file in the top left corner (it will open a new tab).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800" dirty="0"/>
              <a:t>Click on “Updates” on the left side of the page.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800" dirty="0"/>
              <a:t>Type “Ready for review” in the text box and tag the DAR team member who sent the proof to you using the “@” symbol.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1800" dirty="0"/>
              <a:t>When you are satisfied with the final version, use the menu at the top of the proof to click “Approved</a:t>
            </a:r>
            <a:r>
              <a:rPr lang="en-US" sz="1800" dirty="0" smtClean="0"/>
              <a:t>.”</a:t>
            </a:r>
          </a:p>
          <a:p>
            <a:pPr marL="457200" lvl="0" indent="-457200">
              <a:buFont typeface="+mj-lt"/>
              <a:buAutoNum type="arabicPeriod"/>
            </a:pPr>
            <a:endParaRPr lang="en-US" sz="1800" dirty="0"/>
          </a:p>
          <a:p>
            <a:pPr marL="0" indent="0">
              <a:buNone/>
            </a:pPr>
            <a:r>
              <a:rPr lang="en-US" sz="1800" dirty="0" smtClean="0"/>
              <a:t>Consult </a:t>
            </a:r>
            <a:r>
              <a:rPr lang="en-US" sz="1800" dirty="0"/>
              <a:t>the training link below for more resources.</a:t>
            </a:r>
          </a:p>
          <a:p>
            <a:pPr marL="0" indent="0">
              <a:buNone/>
            </a:pPr>
            <a:r>
              <a:rPr lang="en-US" sz="1800" u="sng" dirty="0" err="1">
                <a:hlinkClick r:id="rId2"/>
              </a:rPr>
              <a:t>Workfront</a:t>
            </a:r>
            <a:r>
              <a:rPr lang="en-US" sz="1800" u="sng" dirty="0">
                <a:hlinkClick r:id="rId2"/>
              </a:rPr>
              <a:t> Training Resources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90358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02485_CF_POWERPOINT_Template" id="{6E4EEDDE-E117-294E-9DAD-5F2FCF37A2E1}" vid="{6B99DFA9-6040-B944-866D-FB87552DBAC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102485_CF_POWERPOINT_Template</Template>
  <TotalTime>3511</TotalTime>
  <Words>138</Words>
  <Application>Microsoft Office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Trade Gothic Next LT Pro</vt:lpstr>
      <vt:lpstr>Trade Gothic Next LT Pro Light</vt:lpstr>
      <vt:lpstr>Office Theme</vt:lpstr>
      <vt:lpstr>DEVELOPMENT AND ALUMNI RELATIONS  Marketing Materials Proof Process</vt:lpstr>
      <vt:lpstr>DAR Marketing Proof Process</vt:lpstr>
    </vt:vector>
  </TitlesOfParts>
  <Company>Clemson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 MarComm Updated Processes</dc:title>
  <dc:creator>Haley Elizabeth Barinowski</dc:creator>
  <cp:lastModifiedBy>Haley Elizabeth Barinowski</cp:lastModifiedBy>
  <cp:revision>77</cp:revision>
  <dcterms:created xsi:type="dcterms:W3CDTF">2020-06-11T13:36:42Z</dcterms:created>
  <dcterms:modified xsi:type="dcterms:W3CDTF">2021-03-19T19:12:00Z</dcterms:modified>
</cp:coreProperties>
</file>